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8" r:id="rId15"/>
    <p:sldId id="299" r:id="rId16"/>
    <p:sldId id="290" r:id="rId17"/>
    <p:sldId id="291" r:id="rId18"/>
    <p:sldId id="295" r:id="rId19"/>
    <p:sldId id="296" r:id="rId20"/>
    <p:sldId id="265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42"/>
  </p:normalViewPr>
  <p:slideViewPr>
    <p:cSldViewPr snapToGrid="0" snapToObjects="1" showGuides="1">
      <p:cViewPr>
        <p:scale>
          <a:sx n="75" d="100"/>
          <a:sy n="75" d="100"/>
        </p:scale>
        <p:origin x="2424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5.png"/><Relationship Id="rId10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2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612125" y="3926215"/>
            <a:ext cx="400110" cy="3720219"/>
            <a:chOff x="2412070" y="3926215"/>
            <a:chExt cx="400110" cy="37202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56351" y="3926215"/>
              <a:ext cx="6915" cy="30903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2266517" y="7100772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2"/>
          <a:stretch/>
        </p:blipFill>
        <p:spPr>
          <a:xfrm>
            <a:off x="-762000" y="3609473"/>
            <a:ext cx="3657600" cy="34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64695"/>
            <a:ext cx="36576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81" y="3926215"/>
            <a:ext cx="3204411" cy="320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48" y="145026"/>
            <a:ext cx="3204411" cy="320441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095654" y="3926215"/>
            <a:ext cx="400110" cy="1481367"/>
            <a:chOff x="2053865" y="3926215"/>
            <a:chExt cx="400110" cy="1481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29487" y="3926215"/>
              <a:ext cx="1443" cy="979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5400000">
              <a:off x="1956402" y="4910010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353889" y="3943709"/>
            <a:ext cx="400110" cy="3428339"/>
            <a:chOff x="2240791" y="3926215"/>
            <a:chExt cx="400110" cy="342833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2419111" y="3926215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1599910" y="6313564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8335" y="1940503"/>
            <a:ext cx="338554" cy="856684"/>
            <a:chOff x="2160124" y="1940503"/>
            <a:chExt cx="338554" cy="85668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314553" y="1940503"/>
              <a:ext cx="801" cy="85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5400000">
              <a:off x="2072760" y="2217793"/>
              <a:ext cx="5132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01204" y="1320538"/>
            <a:ext cx="338554" cy="1830890"/>
            <a:chOff x="2365577" y="1322417"/>
            <a:chExt cx="338554" cy="183089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2520871" y="1322417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5400000">
              <a:off x="1843799" y="2088166"/>
              <a:ext cx="1382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89358" y="89314"/>
            <a:ext cx="338554" cy="3063993"/>
            <a:chOff x="2500893" y="84354"/>
            <a:chExt cx="338554" cy="306399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658349" y="84354"/>
              <a:ext cx="11590" cy="3063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5400000">
              <a:off x="2375858" y="1498953"/>
              <a:ext cx="5886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 flipH="1">
            <a:off x="2053865" y="4419894"/>
            <a:ext cx="105023" cy="105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flipH="1">
            <a:off x="2105386" y="2007659"/>
            <a:ext cx="121827" cy="105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=2.08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080912" y="18980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=1.73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42000" y="121112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=1.44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133902" y="231742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=1.56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158730" y="39706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=1.34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19818" y="499197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=1.21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6211720" y="609827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79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  <a:endParaRPr lang="en-US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40070</TotalTime>
  <Words>595</Words>
  <Application>Microsoft Macintosh PowerPoint</Application>
  <PresentationFormat>Widescreen</PresentationFormat>
  <Paragraphs>267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185</cp:revision>
  <dcterms:created xsi:type="dcterms:W3CDTF">2017-11-03T19:06:03Z</dcterms:created>
  <dcterms:modified xsi:type="dcterms:W3CDTF">2018-02-27T21:43:10Z</dcterms:modified>
</cp:coreProperties>
</file>